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66" r:id="rId2"/>
    <p:sldId id="256" r:id="rId3"/>
    <p:sldId id="270" r:id="rId4"/>
    <p:sldId id="269" r:id="rId5"/>
    <p:sldId id="271" r:id="rId6"/>
    <p:sldId id="267" r:id="rId7"/>
    <p:sldId id="272" r:id="rId8"/>
    <p:sldId id="273" r:id="rId9"/>
    <p:sldId id="283" r:id="rId10"/>
    <p:sldId id="291" r:id="rId11"/>
    <p:sldId id="290" r:id="rId12"/>
    <p:sldId id="280" r:id="rId13"/>
    <p:sldId id="292" r:id="rId14"/>
    <p:sldId id="287" r:id="rId15"/>
    <p:sldId id="289" r:id="rId16"/>
    <p:sldId id="284" r:id="rId17"/>
    <p:sldId id="293" r:id="rId18"/>
    <p:sldId id="278" r:id="rId19"/>
    <p:sldId id="288" r:id="rId20"/>
    <p:sldId id="295" r:id="rId21"/>
    <p:sldId id="294" r:id="rId22"/>
    <p:sldId id="298" r:id="rId23"/>
    <p:sldId id="297" r:id="rId24"/>
  </p:sldIdLst>
  <p:sldSz cx="9144000" cy="5143500" type="screen16x9"/>
  <p:notesSz cx="6858000" cy="9144000"/>
  <p:embeddedFontLs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  <p:embeddedFont>
      <p:font typeface="Viner Hand ITC" panose="03070502030502020203" pitchFamily="66" charset="0"/>
      <p:regular r:id="rId38"/>
    </p:embeddedFont>
  </p:embeddedFontLst>
  <p:custShowLst>
    <p:custShow name="Custom Show 1" id="0">
      <p:sldLst>
        <p:sld r:id="rId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6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285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8" r:id="rId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x vx\Desktop\final12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555" y="-142986"/>
            <a:ext cx="4938923" cy="47813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81545" y="138547"/>
            <a:ext cx="685800" cy="4866408"/>
          </a:xfrm>
        </p:spPr>
        <p:txBody>
          <a:bodyPr/>
          <a:lstStyle/>
          <a:p>
            <a:r>
              <a:rPr lang="en-IN" sz="3600" b="1" dirty="0" smtClean="0">
                <a:latin typeface="+mj-lt"/>
              </a:rPr>
              <a:t>TRAVEL</a:t>
            </a:r>
            <a:br>
              <a:rPr lang="en-IN" sz="3600" b="1" dirty="0" smtClean="0">
                <a:latin typeface="+mj-lt"/>
              </a:rPr>
            </a:br>
            <a:r>
              <a:rPr lang="en-IN" sz="3600" b="1" dirty="0" smtClean="0">
                <a:latin typeface="Viner Hand ITC" panose="03070502030502020203" pitchFamily="66" charset="0"/>
              </a:rPr>
              <a:t/>
            </a:r>
            <a:br>
              <a:rPr lang="en-IN" sz="3600" b="1" dirty="0" smtClean="0">
                <a:latin typeface="Viner Hand ITC" panose="03070502030502020203" pitchFamily="66" charset="0"/>
              </a:rPr>
            </a:br>
            <a:r>
              <a:rPr lang="en-IN" sz="3600" b="1" dirty="0" smtClean="0">
                <a:latin typeface="Trebuchet MS" panose="020B0603020202020204" pitchFamily="34" charset="0"/>
              </a:rPr>
              <a:t>G</a:t>
            </a:r>
            <a:br>
              <a:rPr lang="en-IN" sz="3600" b="1" dirty="0" smtClean="0">
                <a:latin typeface="Trebuchet MS" panose="020B0603020202020204" pitchFamily="34" charset="0"/>
              </a:rPr>
            </a:br>
            <a:r>
              <a:rPr lang="en-IN" sz="3600" b="1" dirty="0">
                <a:latin typeface="Trebuchet MS" panose="020B0603020202020204" pitchFamily="34" charset="0"/>
              </a:rPr>
              <a:t>O</a:t>
            </a:r>
            <a:endParaRPr lang="en-IN" sz="3600" b="1" dirty="0"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54237" y="4733063"/>
            <a:ext cx="2271776" cy="344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- KNOWSNOALGO</a:t>
            </a:r>
            <a:endParaRPr lang="en-IN" sz="1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30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Driver Home</a:t>
            </a:r>
            <a:endParaRPr lang="en-IN" sz="2800" dirty="0"/>
          </a:p>
        </p:txBody>
      </p:sp>
      <p:pic>
        <p:nvPicPr>
          <p:cNvPr id="3" name="Picture 2" descr="C:\Users\x vx\Desktop\Screenshot_2018-03-22-17-48-25-674_com.example.pallab.travelgoap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324" y="722671"/>
            <a:ext cx="3281516" cy="4336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 flipH="1">
            <a:off x="1740310" y="1605948"/>
            <a:ext cx="1157749" cy="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57244" y="1272418"/>
            <a:ext cx="164206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 Complete Google Address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145432" y="4734231"/>
            <a:ext cx="85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68413" y="4734232"/>
            <a:ext cx="1445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824704" y="4546452"/>
            <a:ext cx="159050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 Passenger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250" y="4391699"/>
            <a:ext cx="213613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Driver Switch Online Or Offline Mode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92003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x vx\Desktop\Screenshot_2018-03-22-17-48-29-583_com.example.pallab.travelgoap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98" y="169605"/>
            <a:ext cx="3308751" cy="481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 flipH="1">
            <a:off x="1319981" y="3930444"/>
            <a:ext cx="78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1828" y="3745778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Sign Out</a:t>
            </a:r>
            <a:endParaRPr lang="en-IN" sz="1800" dirty="0"/>
          </a:p>
        </p:txBody>
      </p:sp>
      <p:sp>
        <p:nvSpPr>
          <p:cNvPr id="8" name="Rectangle 7"/>
          <p:cNvSpPr/>
          <p:nvPr/>
        </p:nvSpPr>
        <p:spPr>
          <a:xfrm>
            <a:off x="5471653" y="419454"/>
            <a:ext cx="315342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Driver Profile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Password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Trip History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691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x vx\Desktop\Screenshot_2018-03-22-17-48-33-841_com.example.pallab.travelgoap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" y="213853"/>
            <a:ext cx="2581039" cy="474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x vx\Desktop\Screenshot_2018-03-22-17-48-43-013_com.example.pallab.travelgoapp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31" y="213853"/>
            <a:ext cx="2623249" cy="47416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554730" y="752169"/>
            <a:ext cx="333854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Driver Profile </a:t>
            </a:r>
            <a:r>
              <a:rPr lang="en-IN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871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Passenger Home</a:t>
            </a:r>
            <a:endParaRPr lang="en-IN" sz="2800" dirty="0"/>
          </a:p>
        </p:txBody>
      </p:sp>
      <p:pic>
        <p:nvPicPr>
          <p:cNvPr id="3" name="Picture 2" descr="C:\Users\x vx\Desktop\Screenshot_2018-03-22-18-02-18-705_com.example.pallab.travelgoap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97" y="730045"/>
            <a:ext cx="3075407" cy="43212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Elbow Connector 4"/>
          <p:cNvCxnSpPr/>
          <p:nvPr/>
        </p:nvCxnSpPr>
        <p:spPr>
          <a:xfrm rot="10800000" flipV="1">
            <a:off x="1740313" y="1718187"/>
            <a:ext cx="1275733" cy="1843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flipV="1">
            <a:off x="5796116" y="4468761"/>
            <a:ext cx="766916" cy="3539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9871" y="1229276"/>
            <a:ext cx="16420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Pickup/Drop Location Based On Auto Complete Google Address   </a:t>
            </a:r>
            <a:endParaRPr lang="en-IN" sz="1800" dirty="0"/>
          </a:p>
        </p:txBody>
      </p:sp>
      <p:sp>
        <p:nvSpPr>
          <p:cNvPr id="9" name="Rectangle 8"/>
          <p:cNvSpPr/>
          <p:nvPr/>
        </p:nvSpPr>
        <p:spPr>
          <a:xfrm>
            <a:off x="6563032" y="4269275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Pickup Request Button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39694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x vx\Desktop\Screenshot_2018-03-22-18-02-23-098_com.example.pallab.travelgoap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9" y="162233"/>
            <a:ext cx="2626811" cy="482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x vx\Desktop\Screenshot_2018-03-22-18-02-29-071_com.example.pallab.travelgoapp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15" y="162233"/>
            <a:ext cx="2755840" cy="48227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670756" y="1000433"/>
            <a:ext cx="3320844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Passenger View And Edit Profile Information</a:t>
            </a:r>
          </a:p>
          <a:p>
            <a:r>
              <a:rPr lang="en-IN" sz="20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SOS/Emergency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074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x vx\Desktop\Screenshot_2018-03-22-18-02-33-780_com.example.pallab.travelgoap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9" y="169606"/>
            <a:ext cx="2907521" cy="4793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1920240" y="3055620"/>
            <a:ext cx="3931920" cy="7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C:\Users\MOHIT AGRAWAL\Desktop\iiiimage\Screenshot_2018-05-24-17-50-53-861_com.android.mm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169606"/>
            <a:ext cx="3136121" cy="479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3116581" y="2655510"/>
            <a:ext cx="2842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 S</a:t>
            </a:r>
            <a:r>
              <a:rPr lang="en-US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ection </a:t>
            </a:r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 </a:t>
            </a:r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 Time</a:t>
            </a:r>
            <a:endParaRPr lang="en-IN" sz="20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58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x vx\Desktop\Screenshot_2018-03-17-00-15-06-969_com.example.pallab.travelgoap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96" y="206473"/>
            <a:ext cx="2699446" cy="47637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656006" y="1052294"/>
            <a:ext cx="331101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Fare Calculation Based On </a:t>
            </a:r>
            <a:r>
              <a:rPr lang="en-IN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</a:t>
            </a:r>
          </a:p>
          <a:p>
            <a:endParaRPr lang="en-IN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Rate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Card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isibility</a:t>
            </a:r>
            <a:endParaRPr lang="en-IN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 descr="C:\Users\MOHIT AGRAWAL\Desktop\Screenshot_2018-05-24-17-33-09-060_com.example.pallab.travelgoapp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303" y="206472"/>
            <a:ext cx="2713703" cy="4763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3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1" y="147483"/>
            <a:ext cx="3437642" cy="48374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81443" y="2070645"/>
            <a:ext cx="5363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Driver Manages a New Request With The Options Of “Accept” Or “Reject”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6483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x vx\Desktop\IMG-20180322-WA000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1" y="206476"/>
            <a:ext cx="3422621" cy="4756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474720" y="1059180"/>
            <a:ext cx="1211580" cy="7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686300" y="551348"/>
            <a:ext cx="41986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Notification Once The </a:t>
            </a:r>
            <a:r>
              <a:rPr lang="en-US" sz="2000" dirty="0"/>
              <a:t>A</a:t>
            </a:r>
            <a:r>
              <a:rPr lang="en-US" sz="2000" dirty="0" smtClean="0"/>
              <a:t>ccepted Driver </a:t>
            </a:r>
            <a:r>
              <a:rPr lang="en-US" sz="2000" dirty="0"/>
              <a:t>H</a:t>
            </a:r>
            <a:r>
              <a:rPr lang="en-US" sz="2000" dirty="0" smtClean="0"/>
              <a:t>as Arrived </a:t>
            </a:r>
            <a:r>
              <a:rPr lang="en-US" sz="2000" dirty="0"/>
              <a:t>C</a:t>
            </a:r>
            <a:r>
              <a:rPr lang="en-US" sz="2000" dirty="0" smtClean="0"/>
              <a:t>an </a:t>
            </a:r>
            <a:r>
              <a:rPr lang="en-US" sz="2000" dirty="0"/>
              <a:t>P</a:t>
            </a:r>
            <a:r>
              <a:rPr lang="en-US" sz="2000" dirty="0" smtClean="0"/>
              <a:t>ick </a:t>
            </a:r>
            <a:r>
              <a:rPr lang="en-US" sz="2000" dirty="0"/>
              <a:t>U</a:t>
            </a:r>
            <a:r>
              <a:rPr lang="en-US" sz="2000" dirty="0" smtClean="0"/>
              <a:t>p </a:t>
            </a:r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C</a:t>
            </a:r>
            <a:r>
              <a:rPr lang="en-US" sz="2000" dirty="0" smtClean="0"/>
              <a:t>ustomer </a:t>
            </a:r>
            <a:r>
              <a:rPr lang="en-US" sz="2000" dirty="0"/>
              <a:t>A</a:t>
            </a:r>
            <a:r>
              <a:rPr lang="en-US" sz="2000" dirty="0" smtClean="0"/>
              <a:t>nd </a:t>
            </a:r>
            <a:r>
              <a:rPr lang="en-US" sz="2000" dirty="0"/>
              <a:t>E</a:t>
            </a:r>
            <a:r>
              <a:rPr lang="en-US" sz="2000" dirty="0" smtClean="0"/>
              <a:t>arn Money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861315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MOHIT AGRAWAL\Desktop\bibhic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214342"/>
            <a:ext cx="3215640" cy="47489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398520" y="2430780"/>
            <a:ext cx="1592580" cy="13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991100" y="2090111"/>
            <a:ext cx="396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elps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now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pproximate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heir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ide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12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2840982" y="168275"/>
            <a:ext cx="3498133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 smtClean="0"/>
              <a:t>AGENDA</a:t>
            </a:r>
            <a:endParaRPr sz="6600" dirty="0"/>
          </a:p>
        </p:txBody>
      </p:sp>
      <p:sp>
        <p:nvSpPr>
          <p:cNvPr id="2" name="Rectangle 1"/>
          <p:cNvSpPr/>
          <p:nvPr/>
        </p:nvSpPr>
        <p:spPr>
          <a:xfrm>
            <a:off x="49167" y="1101875"/>
            <a:ext cx="8832367" cy="356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IN" sz="2400" dirty="0" smtClean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What is it…?</a:t>
            </a:r>
          </a:p>
          <a:p>
            <a:pPr marL="457200" lvl="0" indent="-342900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IN" sz="2400" dirty="0" smtClean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What does it do…?</a:t>
            </a:r>
          </a:p>
          <a:p>
            <a:pPr marL="457200" lvl="0" indent="-342900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IN" sz="2400" dirty="0" smtClean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Why to use </a:t>
            </a:r>
            <a:r>
              <a:rPr lang="en-IN" sz="2400" dirty="0" err="1" smtClean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TravelGo</a:t>
            </a:r>
            <a:r>
              <a:rPr lang="en-IN" sz="2400" dirty="0" smtClean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…?</a:t>
            </a:r>
          </a:p>
          <a:p>
            <a:pPr marL="457200" lvl="0" indent="-342900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IN" sz="2400" dirty="0" smtClean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Great features in our app</a:t>
            </a:r>
          </a:p>
          <a:p>
            <a:pPr marL="457200" lvl="0" indent="-342900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IN" sz="2400" dirty="0" smtClean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Demo – </a:t>
            </a:r>
            <a:r>
              <a:rPr lang="en-IN" sz="2400" dirty="0" err="1" smtClean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TravelGo</a:t>
            </a:r>
            <a:r>
              <a:rPr lang="en-IN" sz="2400" dirty="0" smtClean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 android application</a:t>
            </a:r>
          </a:p>
          <a:p>
            <a:pPr marL="457200" indent="-342900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IN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Upcoming Features </a:t>
            </a:r>
            <a:endParaRPr lang="en-IN" sz="2400" dirty="0" smtClean="0">
              <a:solidFill>
                <a:schemeClr val="bg1"/>
              </a:solidFill>
              <a:latin typeface="Roboto"/>
              <a:ea typeface="Roboto"/>
              <a:sym typeface="Roboto"/>
            </a:endParaRPr>
          </a:p>
          <a:p>
            <a:pPr marL="457200" lvl="0" indent="-342900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IN" sz="24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Mobile application </a:t>
            </a:r>
            <a:r>
              <a:rPr lang="en-IN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</a:t>
            </a:r>
            <a:r>
              <a:rPr lang="en-IN" sz="24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evelopment process</a:t>
            </a:r>
          </a:p>
          <a:p>
            <a:pPr marL="457200" lvl="0" indent="-342900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IN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Time </a:t>
            </a:r>
            <a:r>
              <a:rPr lang="en-IN" sz="24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to call </a:t>
            </a:r>
            <a:r>
              <a:rPr lang="en-IN" sz="24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TravelGo</a:t>
            </a:r>
            <a:endParaRPr lang="en-IN" sz="2400" dirty="0" smtClean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35815" y="4636347"/>
            <a:ext cx="45719" cy="45719"/>
          </a:xfrm>
        </p:spPr>
        <p:txBody>
          <a:bodyPr/>
          <a:lstStyle/>
          <a:p>
            <a:r>
              <a:rPr lang="en-IN" sz="800" dirty="0"/>
              <a:t>a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Upcoming Features </a:t>
            </a:r>
            <a:endParaRPr lang="en-IN" sz="2800" dirty="0"/>
          </a:p>
        </p:txBody>
      </p:sp>
      <p:pic>
        <p:nvPicPr>
          <p:cNvPr id="3" name="Picture 2" descr="G:\customer-experience-3024488_960_72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140" y="3864078"/>
            <a:ext cx="2224620" cy="119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:\Untitl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" y="733609"/>
            <a:ext cx="2224621" cy="30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322870" y="733609"/>
            <a:ext cx="184731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47884" y="4099205"/>
            <a:ext cx="28833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</a:t>
            </a:r>
            <a:r>
              <a:rPr lang="en-US" sz="2000" dirty="0" smtClean="0"/>
              <a:t>sers to rate their </a:t>
            </a:r>
            <a:r>
              <a:rPr lang="en-US" sz="2000" dirty="0"/>
              <a:t>rides and write reviews </a:t>
            </a:r>
            <a:endParaRPr lang="en-IN" sz="2000" dirty="0"/>
          </a:p>
        </p:txBody>
      </p:sp>
      <p:sp>
        <p:nvSpPr>
          <p:cNvPr id="7" name="Rectangle 6"/>
          <p:cNvSpPr/>
          <p:nvPr/>
        </p:nvSpPr>
        <p:spPr>
          <a:xfrm>
            <a:off x="3016044" y="1641399"/>
            <a:ext cx="2755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Different Available Rides</a:t>
            </a:r>
            <a:endParaRPr lang="en-IN" sz="2000" dirty="0"/>
          </a:p>
        </p:txBody>
      </p:sp>
      <p:sp>
        <p:nvSpPr>
          <p:cNvPr id="14" name="Right Arrow 13"/>
          <p:cNvSpPr/>
          <p:nvPr/>
        </p:nvSpPr>
        <p:spPr>
          <a:xfrm>
            <a:off x="2322870" y="1836174"/>
            <a:ext cx="648930" cy="103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Left Arrow 14"/>
          <p:cNvSpPr/>
          <p:nvPr/>
        </p:nvSpPr>
        <p:spPr>
          <a:xfrm>
            <a:off x="6231194" y="4402394"/>
            <a:ext cx="584946" cy="1015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796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Mobile Application Development Process</a:t>
            </a:r>
            <a:endParaRPr lang="en-IN" sz="2800" dirty="0"/>
          </a:p>
        </p:txBody>
      </p:sp>
      <p:pic>
        <p:nvPicPr>
          <p:cNvPr id="3" name="Picture 2" descr="C:\Users\MOHIT AGRAWAL\Desktop\phon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682" y="863391"/>
            <a:ext cx="752169" cy="99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MOHIT AGRAWAL\Desktop\phon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26" y="1858297"/>
            <a:ext cx="752169" cy="99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MOHIT AGRAWAL\Desktop\phon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073" y="3267044"/>
            <a:ext cx="752169" cy="99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MOHIT AGRAWAL\Desktop\phon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482" y="2271633"/>
            <a:ext cx="752169" cy="99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MOHIT AGRAWAL\Desktop\phon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20" y="863390"/>
            <a:ext cx="752169" cy="99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MOHIT AGRAWAL\Desktop\phon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77" y="2985813"/>
            <a:ext cx="752169" cy="994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Curved Connector 17"/>
          <p:cNvCxnSpPr>
            <a:stCxn id="3" idx="1"/>
            <a:endCxn id="4" idx="0"/>
          </p:cNvCxnSpPr>
          <p:nvPr/>
        </p:nvCxnSpPr>
        <p:spPr>
          <a:xfrm rot="10800000" flipV="1">
            <a:off x="872612" y="1360843"/>
            <a:ext cx="2018071" cy="4974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5" idx="3"/>
            <a:endCxn id="9" idx="1"/>
          </p:cNvCxnSpPr>
          <p:nvPr/>
        </p:nvCxnSpPr>
        <p:spPr>
          <a:xfrm flipV="1">
            <a:off x="2863242" y="3483266"/>
            <a:ext cx="1885535" cy="2812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9" idx="3"/>
            <a:endCxn id="6" idx="1"/>
          </p:cNvCxnSpPr>
          <p:nvPr/>
        </p:nvCxnSpPr>
        <p:spPr>
          <a:xfrm flipV="1">
            <a:off x="5500946" y="2769086"/>
            <a:ext cx="1885536" cy="7141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171447" y="1850921"/>
            <a:ext cx="2250937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Started with problem statement</a:t>
            </a:r>
            <a:endParaRPr lang="en-IN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5800" y="2845198"/>
            <a:ext cx="989373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Sketch it out</a:t>
            </a:r>
            <a:endParaRPr lang="en-IN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52596" y="4229445"/>
            <a:ext cx="1414170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it look pretty</a:t>
            </a:r>
            <a:endParaRPr lang="en-IN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84062" y="3980719"/>
            <a:ext cx="681597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life</a:t>
            </a:r>
            <a:endParaRPr lang="en-IN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239026" y="3266539"/>
            <a:ext cx="1047082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&amp; Debug</a:t>
            </a:r>
            <a:endParaRPr lang="en-IN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17044" y="1844664"/>
            <a:ext cx="639919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</a:t>
            </a:r>
            <a:endParaRPr lang="en-IN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Curved Connector 37"/>
          <p:cNvCxnSpPr>
            <a:stCxn id="4" idx="3"/>
            <a:endCxn id="5" idx="1"/>
          </p:cNvCxnSpPr>
          <p:nvPr/>
        </p:nvCxnSpPr>
        <p:spPr>
          <a:xfrm>
            <a:off x="1248695" y="2355750"/>
            <a:ext cx="862378" cy="14087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6" idx="0"/>
            <a:endCxn id="7" idx="3"/>
          </p:cNvCxnSpPr>
          <p:nvPr/>
        </p:nvCxnSpPr>
        <p:spPr>
          <a:xfrm rot="16200000" flipV="1">
            <a:off x="6632433" y="1141499"/>
            <a:ext cx="910790" cy="134947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2018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Time To Call </a:t>
            </a:r>
            <a:r>
              <a:rPr lang="en-IN" sz="2800" dirty="0" err="1" smtClean="0"/>
              <a:t>TravelGo</a:t>
            </a:r>
            <a:endParaRPr lang="en-IN" sz="2800" dirty="0"/>
          </a:p>
        </p:txBody>
      </p:sp>
      <p:pic>
        <p:nvPicPr>
          <p:cNvPr id="3" name="Picture 2" descr="G:\Taxi6-preview_thumbnai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0" y="818535"/>
            <a:ext cx="8826600" cy="4225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954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794" y="488250"/>
            <a:ext cx="7307824" cy="4090800"/>
          </a:xfrm>
        </p:spPr>
        <p:txBody>
          <a:bodyPr/>
          <a:lstStyle/>
          <a:p>
            <a:r>
              <a:rPr lang="en-IN" b="1" dirty="0" smtClean="0"/>
              <a:t>THANK YOU!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4223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/>
              <a:t>What is it…?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328" y="2065867"/>
            <a:ext cx="5739672" cy="2421466"/>
          </a:xfrm>
        </p:spPr>
        <p:txBody>
          <a:bodyPr/>
          <a:lstStyle/>
          <a:p>
            <a:r>
              <a:rPr lang="en-IN" sz="2000" dirty="0" smtClean="0"/>
              <a:t>an android application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transportation as reliable as running </a:t>
            </a:r>
            <a:r>
              <a:rPr lang="en-US" sz="2000" dirty="0" smtClean="0"/>
              <a:t>water</a:t>
            </a:r>
          </a:p>
          <a:p>
            <a:r>
              <a:rPr lang="en-US" sz="2000" dirty="0" smtClean="0"/>
              <a:t>everywhere </a:t>
            </a:r>
            <a:r>
              <a:rPr lang="en-US" sz="2000" dirty="0"/>
              <a:t>for </a:t>
            </a:r>
            <a:r>
              <a:rPr lang="en-US" sz="2000" dirty="0" smtClean="0"/>
              <a:t>everyone</a:t>
            </a:r>
          </a:p>
          <a:p>
            <a:r>
              <a:rPr lang="en-US" sz="2000" dirty="0"/>
              <a:t>f</a:t>
            </a:r>
            <a:r>
              <a:rPr lang="en-US" sz="2000" dirty="0" smtClean="0"/>
              <a:t>or office </a:t>
            </a:r>
            <a:r>
              <a:rPr lang="en-US" sz="2000" dirty="0"/>
              <a:t>transports and school bus providers </a:t>
            </a:r>
            <a:r>
              <a:rPr lang="en-US" sz="2000" dirty="0" err="1" smtClean="0"/>
              <a:t>etc</a:t>
            </a:r>
            <a:endParaRPr lang="en-IN" sz="2000" dirty="0" smtClean="0"/>
          </a:p>
        </p:txBody>
      </p:sp>
      <p:pic>
        <p:nvPicPr>
          <p:cNvPr id="4" name="Picture 3" descr="C:\Users\MOHIT AGRAWAL\Desktop\ZvmtaSXW_400x40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0" y="1919075"/>
            <a:ext cx="2482427" cy="271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563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 smtClean="0"/>
              <a:t>What does it do…?</a:t>
            </a:r>
            <a:endParaRPr lang="en-IN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6733" y="2155530"/>
            <a:ext cx="5044867" cy="2504142"/>
          </a:xfrm>
        </p:spPr>
        <p:txBody>
          <a:bodyPr/>
          <a:lstStyle/>
          <a:p>
            <a:r>
              <a:rPr lang="en-US" sz="2000" dirty="0"/>
              <a:t>e</a:t>
            </a:r>
            <a:r>
              <a:rPr lang="en-US" sz="2000" dirty="0" smtClean="0"/>
              <a:t>asiest and fastest route suggestions from pickup to drop location </a:t>
            </a:r>
          </a:p>
          <a:p>
            <a:pPr marL="114300" indent="0">
              <a:buNone/>
            </a:pPr>
            <a:r>
              <a:rPr lang="en-US" sz="2000" dirty="0" smtClean="0"/>
              <a:t> </a:t>
            </a:r>
          </a:p>
          <a:p>
            <a:r>
              <a:rPr lang="en-US" sz="2000" dirty="0"/>
              <a:t>h</a:t>
            </a:r>
            <a:r>
              <a:rPr lang="en-US" sz="2000" dirty="0" smtClean="0"/>
              <a:t>elps </a:t>
            </a:r>
            <a:r>
              <a:rPr lang="en-US" sz="2000" dirty="0"/>
              <a:t>to plan shortest routes </a:t>
            </a:r>
            <a:r>
              <a:rPr lang="en-US" sz="2000" dirty="0" smtClean="0"/>
              <a:t>with the purpose of </a:t>
            </a:r>
            <a:r>
              <a:rPr lang="en-US" sz="2000" dirty="0"/>
              <a:t>minimizing overall costs</a:t>
            </a: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4" name="Picture 3" descr="C:\Users\MOHIT AGRAWAL\Desktop\Route-Icon-Fil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99" y="1919075"/>
            <a:ext cx="3024833" cy="2740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545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 smtClean="0"/>
              <a:t>Why to use </a:t>
            </a:r>
            <a:r>
              <a:rPr lang="en-IN" sz="6000" dirty="0" err="1" smtClean="0"/>
              <a:t>TravelGo</a:t>
            </a:r>
            <a:r>
              <a:rPr lang="en-IN" sz="6000" dirty="0" smtClean="0"/>
              <a:t>…?</a:t>
            </a:r>
            <a:endParaRPr lang="en-IN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0400" y="2031999"/>
            <a:ext cx="4223600" cy="2597275"/>
          </a:xfrm>
        </p:spPr>
        <p:txBody>
          <a:bodyPr/>
          <a:lstStyle/>
          <a:p>
            <a:r>
              <a:rPr lang="en-IN" sz="2000" dirty="0" smtClean="0"/>
              <a:t>user friendly and easy to use</a:t>
            </a:r>
            <a:endParaRPr lang="en-IN" sz="800" dirty="0" smtClean="0"/>
          </a:p>
          <a:p>
            <a:pPr marL="114300" indent="0">
              <a:buNone/>
            </a:pPr>
            <a:r>
              <a:rPr lang="en-IN" sz="800" dirty="0" smtClean="0">
                <a:solidFill>
                  <a:schemeClr val="bg1"/>
                </a:solidFill>
              </a:rPr>
              <a:t>g</a:t>
            </a:r>
            <a:endParaRPr lang="en-IN" sz="2000" dirty="0" smtClean="0"/>
          </a:p>
          <a:p>
            <a:r>
              <a:rPr lang="en-US" sz="2000" dirty="0" smtClean="0"/>
              <a:t>provides </a:t>
            </a:r>
            <a:r>
              <a:rPr lang="en-US" sz="2000" dirty="0"/>
              <a:t>an amazing user </a:t>
            </a:r>
            <a:r>
              <a:rPr lang="en-US" sz="2000" dirty="0" smtClean="0"/>
              <a:t>exp.</a:t>
            </a:r>
          </a:p>
          <a:p>
            <a:pPr marL="114300" indent="0">
              <a:buNone/>
            </a:pPr>
            <a:r>
              <a:rPr lang="en-US" sz="800" dirty="0" smtClean="0">
                <a:solidFill>
                  <a:schemeClr val="bg1"/>
                </a:solidFill>
              </a:rPr>
              <a:t>a</a:t>
            </a:r>
            <a:endParaRPr lang="en-US" sz="2000" dirty="0" smtClean="0"/>
          </a:p>
          <a:p>
            <a:r>
              <a:rPr lang="en-IN" sz="2000" dirty="0" smtClean="0"/>
              <a:t>allows booking in no time</a:t>
            </a:r>
          </a:p>
          <a:p>
            <a:endParaRPr lang="en-IN" sz="2000" dirty="0"/>
          </a:p>
        </p:txBody>
      </p:sp>
      <p:pic>
        <p:nvPicPr>
          <p:cNvPr id="4" name="Picture 3" descr="C:\Users\MOHIT AGRAWAL\Desktop\trakom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0" y="1919075"/>
            <a:ext cx="3998500" cy="271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266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/>
              <a:t>Great Features In Our App</a:t>
            </a:r>
            <a:endParaRPr lang="en-IN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" y="778933"/>
            <a:ext cx="1971675" cy="208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33" y="788458"/>
            <a:ext cx="2266949" cy="207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34" y="778933"/>
            <a:ext cx="2082799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25" y="788459"/>
            <a:ext cx="2392010" cy="207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" y="3031141"/>
            <a:ext cx="1971675" cy="201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26" y="3036358"/>
            <a:ext cx="2392008" cy="2007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34" y="3031141"/>
            <a:ext cx="2082799" cy="2012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33" y="3031141"/>
            <a:ext cx="2266950" cy="20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820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DEMO </a:t>
            </a:r>
            <a:r>
              <a:rPr lang="en-IN" sz="2800" b="1" dirty="0" smtClean="0"/>
              <a:t>– </a:t>
            </a:r>
            <a:r>
              <a:rPr lang="en-IN" sz="2800" b="1" dirty="0" err="1" smtClean="0"/>
              <a:t>TravelGo</a:t>
            </a:r>
            <a:r>
              <a:rPr lang="en-IN" sz="2800" b="1" dirty="0" smtClean="0"/>
              <a:t> </a:t>
            </a:r>
            <a:r>
              <a:rPr lang="en-IN" sz="2800" b="1" dirty="0"/>
              <a:t>Android Application </a:t>
            </a:r>
            <a:endParaRPr lang="en-IN" sz="2800" dirty="0"/>
          </a:p>
        </p:txBody>
      </p:sp>
      <p:pic>
        <p:nvPicPr>
          <p:cNvPr id="3" name="Picture 2" descr="C:\Users\x vx\Desktop\Screenshot_2018-03-22-17-47-38-836_com.example.pallab.travelgoap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10" y="861971"/>
            <a:ext cx="2608079" cy="3909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Elbow Connector 4"/>
          <p:cNvCxnSpPr/>
          <p:nvPr/>
        </p:nvCxnSpPr>
        <p:spPr>
          <a:xfrm>
            <a:off x="5589639" y="2979175"/>
            <a:ext cx="1246238" cy="4793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>
            <a:off x="2079525" y="2293376"/>
            <a:ext cx="1238862" cy="6857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4" name="Rectangle 2083"/>
          <p:cNvSpPr/>
          <p:nvPr/>
        </p:nvSpPr>
        <p:spPr>
          <a:xfrm>
            <a:off x="12933" y="2105600"/>
            <a:ext cx="206659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Transporter module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85" name="Rectangle 2084"/>
          <p:cNvSpPr/>
          <p:nvPr/>
        </p:nvSpPr>
        <p:spPr>
          <a:xfrm>
            <a:off x="6835877" y="3270721"/>
            <a:ext cx="190629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Passenger module</a:t>
            </a:r>
          </a:p>
        </p:txBody>
      </p:sp>
    </p:spTree>
    <p:extLst>
      <p:ext uri="{BB962C8B-B14F-4D97-AF65-F5344CB8AC3E}">
        <p14:creationId xmlns:p14="http://schemas.microsoft.com/office/powerpoint/2010/main" val="4168853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x vx\Desktop\Screenshot_2018-03-22-17-47-47-634_com.example.pallab.travelgoap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35" y="189885"/>
            <a:ext cx="3163530" cy="4763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Elbow Connector 4"/>
          <p:cNvCxnSpPr/>
          <p:nvPr/>
        </p:nvCxnSpPr>
        <p:spPr>
          <a:xfrm>
            <a:off x="5914103" y="2816942"/>
            <a:ext cx="1415845" cy="582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0800000">
            <a:off x="1909916" y="2182762"/>
            <a:ext cx="1297858" cy="6194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8075" y="1971156"/>
            <a:ext cx="149912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 in Button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29948" y="3211727"/>
            <a:ext cx="156805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 up Button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083039" y="3094918"/>
            <a:ext cx="1549396" cy="1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32239" y="2920446"/>
            <a:ext cx="175080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Forgot Password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7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/>
              <a:t>Transport Provider and Passenger Profile </a:t>
            </a:r>
            <a:r>
              <a:rPr lang="en-IN" b="1" dirty="0"/>
              <a:t>Verification and </a:t>
            </a:r>
            <a:r>
              <a:rPr lang="en-IN" b="1" dirty="0" smtClean="0"/>
              <a:t>Information Submission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x vx\Desktop\Screenshot_2018-03-22-17-47-51-980_com.example.pallab.travelgoap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26" y="778373"/>
            <a:ext cx="3231751" cy="426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x vx\Desktop\Screenshot_2018-03-22-17-47-57-319_com.example.pallab.travelgoapp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71" y="778373"/>
            <a:ext cx="3259271" cy="4260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81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295</Words>
  <Application>Microsoft Office PowerPoint</Application>
  <PresentationFormat>On-screen Show (16:9)</PresentationFormat>
  <Paragraphs>73</Paragraphs>
  <Slides>23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Roboto</vt:lpstr>
      <vt:lpstr>Calibri</vt:lpstr>
      <vt:lpstr>Times New Roman</vt:lpstr>
      <vt:lpstr>Trebuchet MS</vt:lpstr>
      <vt:lpstr>Viner Hand ITC</vt:lpstr>
      <vt:lpstr>Arial</vt:lpstr>
      <vt:lpstr>Material</vt:lpstr>
      <vt:lpstr>TRAVEL  G O</vt:lpstr>
      <vt:lpstr>AGENDA</vt:lpstr>
      <vt:lpstr>What is it…?</vt:lpstr>
      <vt:lpstr>What does it do…?</vt:lpstr>
      <vt:lpstr>Why to use TravelGo…?</vt:lpstr>
      <vt:lpstr>Great Features In Our App</vt:lpstr>
      <vt:lpstr>DEMO – TravelGo Android Application </vt:lpstr>
      <vt:lpstr>PowerPoint Presentation</vt:lpstr>
      <vt:lpstr>Transport Provider and Passenger Profile Verification and Information Submission</vt:lpstr>
      <vt:lpstr>Driver Home</vt:lpstr>
      <vt:lpstr>PowerPoint Presentation</vt:lpstr>
      <vt:lpstr>PowerPoint Presentation</vt:lpstr>
      <vt:lpstr>Passenger Home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Upcoming Features </vt:lpstr>
      <vt:lpstr>Mobile Application Development Process</vt:lpstr>
      <vt:lpstr>Time To Call TravelGo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MOHIT AGRAWAL</dc:creator>
  <cp:lastModifiedBy>Mohit Agrawal</cp:lastModifiedBy>
  <cp:revision>67</cp:revision>
  <dcterms:modified xsi:type="dcterms:W3CDTF">2018-05-24T18:50:12Z</dcterms:modified>
</cp:coreProperties>
</file>